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F7B85-E84D-4CD6-8140-CF068CDEDE83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7405F-38E5-45C1-B914-F7D6E2F11E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36240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F7B85-E84D-4CD6-8140-CF068CDEDE83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7405F-38E5-45C1-B914-F7D6E2F11E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53521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F7B85-E84D-4CD6-8140-CF068CDEDE83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7405F-38E5-45C1-B914-F7D6E2F11E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06468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F7B85-E84D-4CD6-8140-CF068CDEDE83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7405F-38E5-45C1-B914-F7D6E2F11E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195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F7B85-E84D-4CD6-8140-CF068CDEDE83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7405F-38E5-45C1-B914-F7D6E2F11E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791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F7B85-E84D-4CD6-8140-CF068CDEDE83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7405F-38E5-45C1-B914-F7D6E2F11E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14527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F7B85-E84D-4CD6-8140-CF068CDEDE83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7405F-38E5-45C1-B914-F7D6E2F11E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85780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F7B85-E84D-4CD6-8140-CF068CDEDE83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7405F-38E5-45C1-B914-F7D6E2F11E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0620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F7B85-E84D-4CD6-8140-CF068CDEDE83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7405F-38E5-45C1-B914-F7D6E2F11E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7909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F7B85-E84D-4CD6-8140-CF068CDEDE83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7405F-38E5-45C1-B914-F7D6E2F11E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58518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F7B85-E84D-4CD6-8140-CF068CDEDE83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7405F-38E5-45C1-B914-F7D6E2F11E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69662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BF7B85-E84D-4CD6-8140-CF068CDEDE83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87405F-38E5-45C1-B914-F7D6E2F11E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318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121701"/>
              </p:ext>
            </p:extLst>
          </p:nvPr>
        </p:nvGraphicFramePr>
        <p:xfrm>
          <a:off x="328347" y="1083411"/>
          <a:ext cx="11452836" cy="60049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6714">
                  <a:extLst>
                    <a:ext uri="{9D8B030D-6E8A-4147-A177-3AD203B41FA5}">
                      <a16:colId xmlns:a16="http://schemas.microsoft.com/office/drawing/2014/main" val="625683964"/>
                    </a:ext>
                  </a:extLst>
                </a:gridCol>
                <a:gridCol w="2226365">
                  <a:extLst>
                    <a:ext uri="{9D8B030D-6E8A-4147-A177-3AD203B41FA5}">
                      <a16:colId xmlns:a16="http://schemas.microsoft.com/office/drawing/2014/main" val="3936334400"/>
                    </a:ext>
                  </a:extLst>
                </a:gridCol>
                <a:gridCol w="2915479">
                  <a:extLst>
                    <a:ext uri="{9D8B030D-6E8A-4147-A177-3AD203B41FA5}">
                      <a16:colId xmlns:a16="http://schemas.microsoft.com/office/drawing/2014/main" val="4187717797"/>
                    </a:ext>
                  </a:extLst>
                </a:gridCol>
                <a:gridCol w="2027582">
                  <a:extLst>
                    <a:ext uri="{9D8B030D-6E8A-4147-A177-3AD203B41FA5}">
                      <a16:colId xmlns:a16="http://schemas.microsoft.com/office/drawing/2014/main" val="974748130"/>
                    </a:ext>
                  </a:extLst>
                </a:gridCol>
                <a:gridCol w="2716696">
                  <a:extLst>
                    <a:ext uri="{9D8B030D-6E8A-4147-A177-3AD203B41FA5}">
                      <a16:colId xmlns:a16="http://schemas.microsoft.com/office/drawing/2014/main" val="789857573"/>
                    </a:ext>
                  </a:extLst>
                </a:gridCol>
              </a:tblGrid>
              <a:tr h="471860">
                <a:tc>
                  <a:txBody>
                    <a:bodyPr/>
                    <a:lstStyle/>
                    <a:p>
                      <a:r>
                        <a:rPr lang="en-US" baseline="0" dirty="0" smtClean="0"/>
                        <a:t>Issue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Error details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Symptom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Diagnostics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Workaround/fix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6066999"/>
                  </a:ext>
                </a:extLst>
              </a:tr>
              <a:tr h="921802">
                <a:tc>
                  <a:txBody>
                    <a:bodyPr/>
                    <a:lstStyle/>
                    <a:p>
                      <a:r>
                        <a:rPr lang="en-US" dirty="0" smtClean="0"/>
                        <a:t>Processor configuration errors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uncorrectable errors (MLC,</a:t>
                      </a:r>
                      <a:r>
                        <a:rPr lang="en-US" baseline="0" dirty="0" smtClean="0"/>
                        <a:t> IFU, UPI</a:t>
                      </a:r>
                      <a:r>
                        <a:rPr lang="en-US" dirty="0" smtClean="0"/>
                        <a:t>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OS System hangs, CPU hangs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Raw data from BMC, CPU crash dump data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Microcode 65/2C and now 69/2F in BIOS v 3.3 (X11 DP) fixes all issues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2039153"/>
                  </a:ext>
                </a:extLst>
              </a:tr>
              <a:tr h="1135512">
                <a:tc>
                  <a:txBody>
                    <a:bodyPr/>
                    <a:lstStyle/>
                    <a:p>
                      <a:r>
                        <a:rPr lang="en-US" dirty="0" smtClean="0"/>
                        <a:t>Rank switching mitigation errors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Multi-rank</a:t>
                      </a:r>
                      <a:r>
                        <a:rPr lang="en-US" baseline="0" dirty="0" smtClean="0"/>
                        <a:t> DIMMS errors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Flooding of correctable errors during rank switching with the following</a:t>
                      </a:r>
                      <a:r>
                        <a:rPr lang="en-US" baseline="0" dirty="0" smtClean="0"/>
                        <a:t> by Uncorrectable, system hangs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Not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available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aseline="0" dirty="0" smtClean="0"/>
                        <a:t>No yet fixed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8388537"/>
                  </a:ext>
                </a:extLst>
              </a:tr>
              <a:tr h="1659594">
                <a:tc>
                  <a:txBody>
                    <a:bodyPr/>
                    <a:lstStyle/>
                    <a:p>
                      <a:r>
                        <a:rPr lang="en-US" dirty="0" smtClean="0"/>
                        <a:t>Memory controller Failures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Known by Intel memory failures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False memory controller failures by uncorrectable</a:t>
                      </a:r>
                      <a:r>
                        <a:rPr lang="en-US" baseline="0" dirty="0" smtClean="0"/>
                        <a:t> errors, system hangs.  There are random system reboots from time to time for </a:t>
                      </a:r>
                      <a:r>
                        <a:rPr lang="en-US" baseline="0" smtClean="0"/>
                        <a:t>no reason.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Get</a:t>
                      </a:r>
                      <a:r>
                        <a:rPr lang="en-US" baseline="0" dirty="0" smtClean="0"/>
                        <a:t> the CPU crash dump data to see MC 7 and MC 8 and MC12-M18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Fix in Microcode 69/2F (to be released 3/2020, PPR workaround in latest RC</a:t>
                      </a:r>
                      <a:r>
                        <a:rPr lang="en-US" baseline="0" dirty="0" smtClean="0"/>
                        <a:t> code.</a:t>
                      </a:r>
                      <a:r>
                        <a:rPr lang="en-US" dirty="0" smtClean="0"/>
                        <a:t> ADC/ADDDC</a:t>
                      </a:r>
                      <a:r>
                        <a:rPr lang="en-US" baseline="0" dirty="0" smtClean="0"/>
                        <a:t> not fixed, VLS functions not fixed yet.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8881450"/>
                  </a:ext>
                </a:extLst>
              </a:tr>
              <a:tr h="1685212">
                <a:tc>
                  <a:txBody>
                    <a:bodyPr/>
                    <a:lstStyle/>
                    <a:p>
                      <a:r>
                        <a:rPr lang="en-US" dirty="0" smtClean="0"/>
                        <a:t>Integrated memory controller errors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memory scrubbing (uncorrectable errors)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Uncorrectable</a:t>
                      </a:r>
                      <a:r>
                        <a:rPr lang="en-US" baseline="0" dirty="0" smtClean="0"/>
                        <a:t> errors causes CPU hang, false-positive DIMM, system </a:t>
                      </a:r>
                      <a:r>
                        <a:rPr lang="en-US" baseline="0" dirty="0" smtClean="0"/>
                        <a:t>hangs, memory mapped out or </a:t>
                      </a:r>
                      <a:r>
                        <a:rPr lang="en-US" baseline="0" smtClean="0"/>
                        <a:t>memory loss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CPU crash dump data, MC12-MC18</a:t>
                      </a:r>
                      <a:r>
                        <a:rPr lang="en-US" baseline="0" dirty="0" smtClean="0"/>
                        <a:t> MSR registers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RC code (open source) from Intel to Keep the scrubbing</a:t>
                      </a:r>
                      <a:r>
                        <a:rPr lang="en-US" baseline="0" dirty="0" smtClean="0"/>
                        <a:t> corrected </a:t>
                      </a:r>
                    </a:p>
                    <a:p>
                      <a:r>
                        <a:rPr lang="en-US" baseline="0" dirty="0" smtClean="0"/>
                        <a:t>Fixed in 3.3 BIOS (to be released 3/2020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1753856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87415" y="498636"/>
            <a:ext cx="10934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Summary of the Intel Integrated Memory Controller </a:t>
            </a:r>
            <a:r>
              <a:rPr lang="en-US" sz="3200" dirty="0"/>
              <a:t>O</a:t>
            </a:r>
            <a:r>
              <a:rPr lang="en-US" sz="3200" dirty="0" smtClean="0"/>
              <a:t>pen Issues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949559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217</Words>
  <Application>Microsoft Office PowerPoint</Application>
  <PresentationFormat>Widescreen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Igor Dayen (Marketing)</dc:creator>
  <cp:lastModifiedBy>Curtis Walker (TS)</cp:lastModifiedBy>
  <cp:revision>16</cp:revision>
  <dcterms:created xsi:type="dcterms:W3CDTF">2020-01-14T19:14:11Z</dcterms:created>
  <dcterms:modified xsi:type="dcterms:W3CDTF">2020-03-13T16:50:10Z</dcterms:modified>
</cp:coreProperties>
</file>